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18288000" cy="10287000"/>
  <p:notesSz cx="6858000" cy="9144000"/>
  <p:embeddedFontLst>
    <p:embeddedFont>
      <p:font typeface="Times New Roman" charset="1" panose="02030502070405020303"/>
      <p:regular r:id="rId8"/>
    </p:embeddedFont>
    <p:embeddedFont>
      <p:font typeface="Times New Roman Bold" charset="1" panose="02030802070405020303"/>
      <p:regular r:id="rId9"/>
    </p:embeddedFont>
    <p:embeddedFont>
      <p:font typeface="Calibri (MS) Bold" charset="1" panose="020F0702030404030204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3.png" Type="http://schemas.openxmlformats.org/officeDocument/2006/relationships/image"/><Relationship Id="rId4" Target="../media/image2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252" y="0"/>
            <a:ext cx="18288000" cy="2913339"/>
          </a:xfrm>
          <a:custGeom>
            <a:avLst/>
            <a:gdLst/>
            <a:ahLst/>
            <a:cxnLst/>
            <a:rect r="r" b="b" t="t" l="l"/>
            <a:pathLst>
              <a:path h="2913339" w="18288000">
                <a:moveTo>
                  <a:pt x="0" y="0"/>
                </a:moveTo>
                <a:lnTo>
                  <a:pt x="18288000" y="0"/>
                </a:lnTo>
                <a:lnTo>
                  <a:pt x="18288000" y="2913339"/>
                </a:lnTo>
                <a:lnTo>
                  <a:pt x="0" y="291333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301" t="0" r="-301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4993196" y="710349"/>
            <a:ext cx="3116534" cy="1255372"/>
          </a:xfrm>
          <a:custGeom>
            <a:avLst/>
            <a:gdLst/>
            <a:ahLst/>
            <a:cxnLst/>
            <a:rect r="r" b="b" t="t" l="l"/>
            <a:pathLst>
              <a:path h="1255372" w="3116534">
                <a:moveTo>
                  <a:pt x="0" y="0"/>
                </a:moveTo>
                <a:lnTo>
                  <a:pt x="3116534" y="0"/>
                </a:lnTo>
                <a:lnTo>
                  <a:pt x="3116534" y="1255372"/>
                </a:lnTo>
                <a:lnTo>
                  <a:pt x="0" y="125537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0" y="10048557"/>
            <a:ext cx="18288000" cy="262649"/>
            <a:chOff x="0" y="0"/>
            <a:chExt cx="13003174" cy="186749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3003149" cy="186690"/>
            </a:xfrm>
            <a:custGeom>
              <a:avLst/>
              <a:gdLst/>
              <a:ahLst/>
              <a:cxnLst/>
              <a:rect r="r" b="b" t="t" l="l"/>
              <a:pathLst>
                <a:path h="186690" w="13003149">
                  <a:moveTo>
                    <a:pt x="0" y="186690"/>
                  </a:moveTo>
                  <a:lnTo>
                    <a:pt x="13003149" y="186690"/>
                  </a:lnTo>
                  <a:lnTo>
                    <a:pt x="1300314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2630C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0" y="10026768"/>
            <a:ext cx="18287143" cy="85169"/>
            <a:chOff x="0" y="0"/>
            <a:chExt cx="13003174" cy="6056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3003149" cy="60579"/>
            </a:xfrm>
            <a:custGeom>
              <a:avLst/>
              <a:gdLst/>
              <a:ahLst/>
              <a:cxnLst/>
              <a:rect r="r" b="b" t="t" l="l"/>
              <a:pathLst>
                <a:path h="60579" w="13003149">
                  <a:moveTo>
                    <a:pt x="0" y="0"/>
                  </a:moveTo>
                  <a:lnTo>
                    <a:pt x="13003149" y="0"/>
                  </a:lnTo>
                  <a:lnTo>
                    <a:pt x="13003149" y="60579"/>
                  </a:lnTo>
                  <a:lnTo>
                    <a:pt x="0" y="60579"/>
                  </a:lnTo>
                  <a:close/>
                </a:path>
              </a:pathLst>
            </a:custGeom>
            <a:solidFill>
              <a:srgbClr val="299132"/>
            </a:solidFill>
          </p:spPr>
        </p:sp>
      </p:grpSp>
      <p:grpSp>
        <p:nvGrpSpPr>
          <p:cNvPr name="Group 8" id="8"/>
          <p:cNvGrpSpPr/>
          <p:nvPr/>
        </p:nvGrpSpPr>
        <p:grpSpPr>
          <a:xfrm rot="0">
            <a:off x="2286000" y="3720008"/>
            <a:ext cx="13716504" cy="2263103"/>
            <a:chOff x="0" y="0"/>
            <a:chExt cx="13005278" cy="2145757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13005308" cy="2145792"/>
            </a:xfrm>
            <a:custGeom>
              <a:avLst/>
              <a:gdLst/>
              <a:ahLst/>
              <a:cxnLst/>
              <a:rect r="r" b="b" t="t" l="l"/>
              <a:pathLst>
                <a:path h="2145792" w="13005308">
                  <a:moveTo>
                    <a:pt x="0" y="0"/>
                  </a:moveTo>
                  <a:lnTo>
                    <a:pt x="13005308" y="0"/>
                  </a:lnTo>
                  <a:lnTo>
                    <a:pt x="13005308" y="2145792"/>
                  </a:lnTo>
                  <a:lnTo>
                    <a:pt x="0" y="2145792"/>
                  </a:lnTo>
                  <a:close/>
                </a:path>
              </a:pathLst>
            </a:custGeom>
            <a:solidFill>
              <a:srgbClr val="12630C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-66675"/>
              <a:ext cx="13005278" cy="2212432"/>
            </a:xfrm>
            <a:prstGeom prst="rect">
              <a:avLst/>
            </a:prstGeom>
          </p:spPr>
          <p:txBody>
            <a:bodyPr anchor="ctr" rtlCol="false" tIns="71438" lIns="71438" bIns="71438" rIns="71438"/>
            <a:lstStyle/>
            <a:p>
              <a:pPr algn="ctr">
                <a:lnSpc>
                  <a:spcPts val="7527"/>
                </a:lnSpc>
              </a:pPr>
              <a:r>
                <a:rPr lang="en-US" sz="6969"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Título do trabalho</a:t>
              </a: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4394855" y="7024310"/>
            <a:ext cx="9498794" cy="891464"/>
            <a:chOff x="0" y="0"/>
            <a:chExt cx="9006264" cy="84524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9006263" cy="845240"/>
            </a:xfrm>
            <a:custGeom>
              <a:avLst/>
              <a:gdLst/>
              <a:ahLst/>
              <a:cxnLst/>
              <a:rect r="r" b="b" t="t" l="l"/>
              <a:pathLst>
                <a:path h="845240" w="9006263">
                  <a:moveTo>
                    <a:pt x="0" y="0"/>
                  </a:moveTo>
                  <a:lnTo>
                    <a:pt x="9006263" y="0"/>
                  </a:lnTo>
                  <a:lnTo>
                    <a:pt x="9006263" y="845240"/>
                  </a:lnTo>
                  <a:lnTo>
                    <a:pt x="0" y="84524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-57150"/>
              <a:ext cx="9006264" cy="902390"/>
            </a:xfrm>
            <a:prstGeom prst="rect">
              <a:avLst/>
            </a:prstGeom>
          </p:spPr>
          <p:txBody>
            <a:bodyPr anchor="t" rtlCol="false" tIns="0" lIns="0" bIns="0" rIns="0"/>
            <a:lstStyle/>
            <a:p>
              <a:pPr algn="ctr">
                <a:lnSpc>
                  <a:spcPts val="3114"/>
                </a:lnSpc>
              </a:pPr>
              <a:r>
                <a:rPr lang="en-US" sz="2595" b="true">
                  <a:solidFill>
                    <a:srgbClr val="000000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AUTORES: </a:t>
              </a:r>
              <a:r>
                <a:rPr lang="en-US" sz="2595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PREENCHA AQUI O NOME DOS INTEGRANTES DO GRUPO</a:t>
              </a: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4394855" y="8408207"/>
            <a:ext cx="9498794" cy="514313"/>
            <a:chOff x="0" y="0"/>
            <a:chExt cx="9006264" cy="487645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9006263" cy="487645"/>
            </a:xfrm>
            <a:custGeom>
              <a:avLst/>
              <a:gdLst/>
              <a:ahLst/>
              <a:cxnLst/>
              <a:rect r="r" b="b" t="t" l="l"/>
              <a:pathLst>
                <a:path h="487645" w="9006263">
                  <a:moveTo>
                    <a:pt x="0" y="0"/>
                  </a:moveTo>
                  <a:lnTo>
                    <a:pt x="9006263" y="0"/>
                  </a:lnTo>
                  <a:lnTo>
                    <a:pt x="9006263" y="487645"/>
                  </a:lnTo>
                  <a:lnTo>
                    <a:pt x="0" y="487645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16" id="16"/>
            <p:cNvSpPr txBox="true"/>
            <p:nvPr/>
          </p:nvSpPr>
          <p:spPr>
            <a:xfrm>
              <a:off x="0" y="-57150"/>
              <a:ext cx="9006264" cy="544795"/>
            </a:xfrm>
            <a:prstGeom prst="rect">
              <a:avLst/>
            </a:prstGeom>
          </p:spPr>
          <p:txBody>
            <a:bodyPr anchor="t" rtlCol="false" tIns="0" lIns="0" bIns="0" rIns="0"/>
            <a:lstStyle/>
            <a:p>
              <a:pPr algn="ctr">
                <a:lnSpc>
                  <a:spcPts val="3222"/>
                </a:lnSpc>
              </a:pPr>
              <a:r>
                <a:rPr lang="en-US" sz="2685" b="true">
                  <a:solidFill>
                    <a:srgbClr val="000000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Instituição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2281968" y="-1"/>
            <a:ext cx="7433862" cy="1177143"/>
          </a:xfrm>
          <a:custGeom>
            <a:avLst/>
            <a:gdLst/>
            <a:ahLst/>
            <a:cxnLst/>
            <a:rect r="r" b="b" t="t" l="l"/>
            <a:pathLst>
              <a:path h="1177143" w="7433862">
                <a:moveTo>
                  <a:pt x="0" y="0"/>
                </a:moveTo>
                <a:lnTo>
                  <a:pt x="7433862" y="0"/>
                </a:lnTo>
                <a:lnTo>
                  <a:pt x="7433862" y="1177143"/>
                </a:lnTo>
                <a:lnTo>
                  <a:pt x="0" y="117714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4464401" y="239909"/>
            <a:ext cx="1358590" cy="547254"/>
          </a:xfrm>
          <a:custGeom>
            <a:avLst/>
            <a:gdLst/>
            <a:ahLst/>
            <a:cxnLst/>
            <a:rect r="r" b="b" t="t" l="l"/>
            <a:pathLst>
              <a:path h="547254" w="1358590">
                <a:moveTo>
                  <a:pt x="0" y="0"/>
                </a:moveTo>
                <a:lnTo>
                  <a:pt x="1358589" y="0"/>
                </a:lnTo>
                <a:lnTo>
                  <a:pt x="1358589" y="547253"/>
                </a:lnTo>
                <a:lnTo>
                  <a:pt x="0" y="54725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2288219" y="10081381"/>
            <a:ext cx="13714285" cy="196962"/>
            <a:chOff x="0" y="0"/>
            <a:chExt cx="13003174" cy="186749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3003149" cy="186690"/>
            </a:xfrm>
            <a:custGeom>
              <a:avLst/>
              <a:gdLst/>
              <a:ahLst/>
              <a:cxnLst/>
              <a:rect r="r" b="b" t="t" l="l"/>
              <a:pathLst>
                <a:path h="186690" w="13003149">
                  <a:moveTo>
                    <a:pt x="0" y="186690"/>
                  </a:moveTo>
                  <a:lnTo>
                    <a:pt x="13003149" y="186690"/>
                  </a:lnTo>
                  <a:lnTo>
                    <a:pt x="1300314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2630C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2286000" y="10048065"/>
            <a:ext cx="13714285" cy="63871"/>
            <a:chOff x="0" y="0"/>
            <a:chExt cx="13003174" cy="6056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3003149" cy="60579"/>
            </a:xfrm>
            <a:custGeom>
              <a:avLst/>
              <a:gdLst/>
              <a:ahLst/>
              <a:cxnLst/>
              <a:rect r="r" b="b" t="t" l="l"/>
              <a:pathLst>
                <a:path h="60579" w="13003149">
                  <a:moveTo>
                    <a:pt x="0" y="0"/>
                  </a:moveTo>
                  <a:lnTo>
                    <a:pt x="13003149" y="0"/>
                  </a:lnTo>
                  <a:lnTo>
                    <a:pt x="13003149" y="60579"/>
                  </a:lnTo>
                  <a:lnTo>
                    <a:pt x="0" y="60579"/>
                  </a:lnTo>
                  <a:close/>
                </a:path>
              </a:pathLst>
            </a:custGeom>
            <a:solidFill>
              <a:srgbClr val="299132"/>
            </a:solidFill>
          </p:spPr>
        </p:sp>
      </p:grpSp>
      <p:grpSp>
        <p:nvGrpSpPr>
          <p:cNvPr name="Group 8" id="8"/>
          <p:cNvGrpSpPr/>
          <p:nvPr/>
        </p:nvGrpSpPr>
        <p:grpSpPr>
          <a:xfrm rot="0">
            <a:off x="9585153" y="-1"/>
            <a:ext cx="6415133" cy="160000"/>
            <a:chOff x="0" y="0"/>
            <a:chExt cx="6082496" cy="151704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6082538" cy="151765"/>
            </a:xfrm>
            <a:custGeom>
              <a:avLst/>
              <a:gdLst/>
              <a:ahLst/>
              <a:cxnLst/>
              <a:rect r="r" b="b" t="t" l="l"/>
              <a:pathLst>
                <a:path h="151765" w="6082538">
                  <a:moveTo>
                    <a:pt x="0" y="0"/>
                  </a:moveTo>
                  <a:lnTo>
                    <a:pt x="6082538" y="0"/>
                  </a:lnTo>
                  <a:lnTo>
                    <a:pt x="6082538" y="151765"/>
                  </a:lnTo>
                  <a:lnTo>
                    <a:pt x="0" y="151765"/>
                  </a:lnTo>
                  <a:close/>
                </a:path>
              </a:pathLst>
            </a:custGeom>
            <a:solidFill>
              <a:srgbClr val="309F41"/>
            </a:solid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4409669" y="410385"/>
            <a:ext cx="8861353" cy="1717823"/>
            <a:chOff x="0" y="0"/>
            <a:chExt cx="8401876" cy="1628750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8401876" cy="1628750"/>
            </a:xfrm>
            <a:custGeom>
              <a:avLst/>
              <a:gdLst/>
              <a:ahLst/>
              <a:cxnLst/>
              <a:rect r="r" b="b" t="t" l="l"/>
              <a:pathLst>
                <a:path h="1628750" w="8401876">
                  <a:moveTo>
                    <a:pt x="0" y="0"/>
                  </a:moveTo>
                  <a:lnTo>
                    <a:pt x="8401876" y="0"/>
                  </a:lnTo>
                  <a:lnTo>
                    <a:pt x="8401876" y="1628750"/>
                  </a:lnTo>
                  <a:lnTo>
                    <a:pt x="0" y="162875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-66675"/>
              <a:ext cx="8401876" cy="1695425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l">
                <a:lnSpc>
                  <a:spcPts val="6822"/>
                </a:lnSpc>
              </a:pPr>
              <a:r>
                <a:rPr lang="en-US" sz="6317" b="true">
                  <a:solidFill>
                    <a:srgbClr val="000000"/>
                  </a:solidFill>
                  <a:latin typeface="Calibri (MS) Bold"/>
                  <a:ea typeface="Calibri (MS) Bold"/>
                  <a:cs typeface="Calibri (MS) Bold"/>
                  <a:sym typeface="Calibri (MS) Bold"/>
                </a:rPr>
                <a:t>Instruções</a:t>
              </a:r>
            </a:p>
          </p:txBody>
        </p:sp>
      </p:grpSp>
      <p:sp>
        <p:nvSpPr>
          <p:cNvPr name="Freeform 13" id="13"/>
          <p:cNvSpPr/>
          <p:nvPr/>
        </p:nvSpPr>
        <p:spPr>
          <a:xfrm flipH="false" flipV="false" rot="0">
            <a:off x="252" y="0"/>
            <a:ext cx="18288000" cy="2913339"/>
          </a:xfrm>
          <a:custGeom>
            <a:avLst/>
            <a:gdLst/>
            <a:ahLst/>
            <a:cxnLst/>
            <a:rect r="r" b="b" t="t" l="l"/>
            <a:pathLst>
              <a:path h="2913339" w="18288000">
                <a:moveTo>
                  <a:pt x="0" y="0"/>
                </a:moveTo>
                <a:lnTo>
                  <a:pt x="18288000" y="0"/>
                </a:lnTo>
                <a:lnTo>
                  <a:pt x="18288000" y="2913339"/>
                </a:lnTo>
                <a:lnTo>
                  <a:pt x="0" y="291333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301" t="0" r="-301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0">
            <a:off x="14993196" y="710349"/>
            <a:ext cx="3116534" cy="1255372"/>
          </a:xfrm>
          <a:custGeom>
            <a:avLst/>
            <a:gdLst/>
            <a:ahLst/>
            <a:cxnLst/>
            <a:rect r="r" b="b" t="t" l="l"/>
            <a:pathLst>
              <a:path h="1255372" w="3116534">
                <a:moveTo>
                  <a:pt x="0" y="0"/>
                </a:moveTo>
                <a:lnTo>
                  <a:pt x="3116534" y="0"/>
                </a:lnTo>
                <a:lnTo>
                  <a:pt x="3116534" y="1255372"/>
                </a:lnTo>
                <a:lnTo>
                  <a:pt x="0" y="125537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grpSp>
        <p:nvGrpSpPr>
          <p:cNvPr name="Group 15" id="15"/>
          <p:cNvGrpSpPr/>
          <p:nvPr/>
        </p:nvGrpSpPr>
        <p:grpSpPr>
          <a:xfrm rot="0">
            <a:off x="0" y="10048557"/>
            <a:ext cx="18288000" cy="262649"/>
            <a:chOff x="0" y="0"/>
            <a:chExt cx="13003174" cy="186749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13003149" cy="186690"/>
            </a:xfrm>
            <a:custGeom>
              <a:avLst/>
              <a:gdLst/>
              <a:ahLst/>
              <a:cxnLst/>
              <a:rect r="r" b="b" t="t" l="l"/>
              <a:pathLst>
                <a:path h="186690" w="13003149">
                  <a:moveTo>
                    <a:pt x="0" y="186690"/>
                  </a:moveTo>
                  <a:lnTo>
                    <a:pt x="13003149" y="186690"/>
                  </a:lnTo>
                  <a:lnTo>
                    <a:pt x="1300314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2630C"/>
            </a:solidFill>
          </p:spPr>
        </p:sp>
      </p:grpSp>
      <p:grpSp>
        <p:nvGrpSpPr>
          <p:cNvPr name="Group 17" id="17"/>
          <p:cNvGrpSpPr/>
          <p:nvPr/>
        </p:nvGrpSpPr>
        <p:grpSpPr>
          <a:xfrm rot="0">
            <a:off x="0" y="10026768"/>
            <a:ext cx="18287143" cy="85169"/>
            <a:chOff x="0" y="0"/>
            <a:chExt cx="13003174" cy="60560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13003149" cy="60579"/>
            </a:xfrm>
            <a:custGeom>
              <a:avLst/>
              <a:gdLst/>
              <a:ahLst/>
              <a:cxnLst/>
              <a:rect r="r" b="b" t="t" l="l"/>
              <a:pathLst>
                <a:path h="60579" w="13003149">
                  <a:moveTo>
                    <a:pt x="0" y="0"/>
                  </a:moveTo>
                  <a:lnTo>
                    <a:pt x="13003149" y="0"/>
                  </a:lnTo>
                  <a:lnTo>
                    <a:pt x="13003149" y="60579"/>
                  </a:lnTo>
                  <a:lnTo>
                    <a:pt x="0" y="60579"/>
                  </a:lnTo>
                  <a:close/>
                </a:path>
              </a:pathLst>
            </a:custGeom>
            <a:solidFill>
              <a:srgbClr val="299132"/>
            </a:solidFill>
          </p:spPr>
        </p:sp>
      </p:grpSp>
      <p:sp>
        <p:nvSpPr>
          <p:cNvPr name="AutoShape 19" id="19"/>
          <p:cNvSpPr/>
          <p:nvPr/>
        </p:nvSpPr>
        <p:spPr>
          <a:xfrm rot="3509">
            <a:off x="2750541" y="2606767"/>
            <a:ext cx="13997344" cy="0"/>
          </a:xfrm>
          <a:prstGeom prst="line">
            <a:avLst/>
          </a:prstGeom>
          <a:ln cap="rnd" w="9525">
            <a:solidFill>
              <a:srgbClr val="7F7F7F"/>
            </a:solidFill>
            <a:prstDash val="solid"/>
            <a:headEnd type="none" len="sm" w="sm"/>
            <a:tailEnd type="none" len="sm" w="sm"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DAGmClQwtEQ</dc:identifier>
  <dcterms:modified xsi:type="dcterms:W3CDTF">2011-08-01T06:04:30Z</dcterms:modified>
  <cp:revision>1</cp:revision>
  <dc:title>Cópia de APRESENTAÇÃO ORAL ONLINE - SECVIII</dc:title>
</cp:coreProperties>
</file>